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0" r:id="rId3"/>
    <p:sldId id="261" r:id="rId4"/>
    <p:sldId id="266" r:id="rId5"/>
    <p:sldId id="265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kodeks://link/d?nd=464622085" TargetMode="External"/><Relationship Id="rId3" Type="http://schemas.microsoft.com/office/2007/relationships/hdphoto" Target="../media/hdphoto2.wdp"/><Relationship Id="rId7" Type="http://schemas.openxmlformats.org/officeDocument/2006/relationships/hyperlink" Target="kodeks://link/d?nd=901833493" TargetMode="External"/><Relationship Id="rId12" Type="http://schemas.openxmlformats.org/officeDocument/2006/relationships/hyperlink" Target="kodeks://link/d?nd=12000309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kodeks://link/d?nd=1200084712" TargetMode="External"/><Relationship Id="rId11" Type="http://schemas.openxmlformats.org/officeDocument/2006/relationships/hyperlink" Target="kodeks://link/d?nd=1200084535" TargetMode="External"/><Relationship Id="rId5" Type="http://schemas.openxmlformats.org/officeDocument/2006/relationships/hyperlink" Target="kodeks://link/d?nd=5200163" TargetMode="External"/><Relationship Id="rId10" Type="http://schemas.openxmlformats.org/officeDocument/2006/relationships/hyperlink" Target="kodeks://link/d?nd=1200032042" TargetMode="External"/><Relationship Id="rId4" Type="http://schemas.openxmlformats.org/officeDocument/2006/relationships/hyperlink" Target="kodeks://link/d?nd=901919338" TargetMode="External"/><Relationship Id="rId9" Type="http://schemas.openxmlformats.org/officeDocument/2006/relationships/hyperlink" Target="kodeks://link/d?nd=1200078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планировки и проект межевания территории для размещения линейного объекта местного значения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«распределительный газопровод по пос. Суходолье»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т.ч. проектные работы)»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75" y="188640"/>
            <a:ext cx="947058" cy="121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существующего землепользования на территории проектирования, решения по межеванию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596064" cy="365923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разработки ППТ и ПМТ является Распоряжение Комитета по архитектуре и градостроительству Ленинградской области от 30.09.2016 г. № 1018.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анализа существующего землепользования на территории проектирования выделены земельные участки под строительство объекта: «Распределительный газопровод по пос. Суходолье, в т.ч. проектные работы», сформированные с учетом: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 ситуации;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земельных участков, стоящих на кадастровом учете;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предоставленных физическим и юридическим лицам под различные виды деятельности.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полосы земель, отводимой под временное краткосрочное пользование на период строительства, ориентировочно принимается  4,0м.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 вариант расположения границы полосы отвода обоснован минимальными пересечениями с существующими подземными и надземными коммуникациями и нормативно допустимыми сближениями со зданиями и сооружениями, а также с учетом необходимости защиты населения и территории от чрезвычайных ситуаций техногенного характера.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7200" algn="ctr" fontAlgn="base">
              <a:spcAft>
                <a:spcPct val="0"/>
              </a:spcAft>
            </a:pP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 земельных участках, затрагиваемых полосой отвода под строительство линейного  объекта 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«Распределительный газопровод по</a:t>
            </a:r>
            <a:r>
              <a:rPr lang="ru-RU" altLang="ru-RU" sz="31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пос. 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Суходолье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Приозерский район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 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границах проекта планировки и межевания 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24434"/>
              </p:ext>
            </p:extLst>
          </p:nvPr>
        </p:nvGraphicFramePr>
        <p:xfrm>
          <a:off x="899592" y="2924944"/>
          <a:ext cx="7272808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718"/>
                <a:gridCol w="1354739"/>
                <a:gridCol w="1140833"/>
                <a:gridCol w="1497343"/>
                <a:gridCol w="1486047"/>
                <a:gridCol w="1152128"/>
              </a:tblGrid>
              <a:tr h="97684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Кадастровый номер земельного участка или номер кадастрового квартала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 земель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 права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Правообладатель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Площадь, кв. 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</a:tr>
              <a:tr h="87879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47:03:0511001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населенных пунктов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Неразграниченная государственная собственность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Администрация МО Ромашинского сельского поселения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7057,0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</a:tr>
              <a:tr h="73263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47:03:0511001:21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населенных пунктов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Частная собственность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</a:tr>
              <a:tr h="73263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47:03:0511001:279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населенных пунктов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Частная собственность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859" marR="2985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126,0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51517">
                <a:tc gridSpan="5"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 общая площадь земель, затрагиваемых полосой отвода: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7265,0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  газификации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9698" t="16092" r="10000" b="10805"/>
          <a:stretch/>
        </p:blipFill>
        <p:spPr bwMode="auto">
          <a:xfrm>
            <a:off x="251520" y="1484784"/>
            <a:ext cx="87129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2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  газификации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/>
          <a:srcRect l="37241" t="15173" r="6858" b="8452"/>
          <a:stretch/>
        </p:blipFill>
        <p:spPr bwMode="auto">
          <a:xfrm>
            <a:off x="395536" y="1340768"/>
            <a:ext cx="7848872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2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4"/>
          <a:srcRect l="19009" t="17242" r="20960" b="4555"/>
          <a:stretch/>
        </p:blipFill>
        <p:spPr bwMode="auto">
          <a:xfrm>
            <a:off x="467544" y="908720"/>
            <a:ext cx="8336098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9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межевания территории разрабатывается в целях определения местоположения границ образуемых и изменяемых земельных участков. В соответствии с Федеральным законом от 24 июля 2007 г. № 221-ФЗ «О государственном кадастре недвижимости» проект межевания территории является основанием для подготовки межевого плана и, соответственно, государственного кадастрового учета земельного участка.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назначено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2.2.7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области, утвержденного приказом комитета по архитектуре и градостроительству Ленинградской области от 31 марта 2016 года № 18 (с изменениями), Федеральным законом от 06 октября 2003 года № 131-ФЗ «Об общих принципах организации местного самоуправления в Российской Федерации», со ст. 46 Федерального закона от 29 декабря 2004 года № 190-ФЗ «Градостроительный кодекс Российской Федерации», на основании положения о порядке организации и проведения публичных слушаний по отдельным вопросам градостроительной деятельности в муниципальном образовании Приозерский муниципальный район Ленинградской области, утвержденного решением Совета депутатов муниципального образования Приозерский муниципальный район Ленинградской области от 21 февраля 2017 года № 173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5862" t="14712" r="24842" b="5010"/>
          <a:stretch/>
        </p:blipFill>
        <p:spPr bwMode="auto">
          <a:xfrm>
            <a:off x="2051720" y="1772816"/>
            <a:ext cx="5112568" cy="469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9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опубликовано в средствах массовой информации газете «Приозерские ведомости» </a:t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(№20 от 18 мая 2017 года)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Y:\МУЛЬТИМЕДИА\ФОТО\2017\IMG_20170613_1640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7844"/>
          <a:stretch/>
        </p:blipFill>
        <p:spPr bwMode="auto">
          <a:xfrm>
            <a:off x="899592" y="2204864"/>
            <a:ext cx="2814955" cy="435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Y:\МУЛЬТИМЕДИА\ФОТО\2017\IMG_20170613_1640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4126"/>
            <a:ext cx="2016224" cy="420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1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4777" t="11667" r="35178" b="8333"/>
          <a:stretch/>
        </p:blipFill>
        <p:spPr bwMode="auto">
          <a:xfrm>
            <a:off x="1763688" y="1916832"/>
            <a:ext cx="5256584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9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16117"/>
              </p:ext>
            </p:extLst>
          </p:nvPr>
        </p:nvGraphicFramePr>
        <p:xfrm>
          <a:off x="467545" y="1268760"/>
          <a:ext cx="8136903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99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Том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Обозначение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Наименование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15638- ППТ.ИРД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Исходно-разрешительная документация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15638 - ППТ.ОЧП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Основная (утверждаемая) часть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Положение о размещении линейного объекта и его характеристиках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Графическая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Чертеж планировки территории, отображающий объекты инженерной инфраструктуры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15368 - ППТ. МОП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Материалы по обоснованию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21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Общие положения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Описание участка трассы под газопровод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Обоснование положений по размещению линейного объекта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Графическая часть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расположения проектируемой территории в структуре населенного пункта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инженерного обеспечения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использования территории в период подготовки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Продольный профиль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  - ППТ. ПМТ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Проект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Общие положения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Анализ существующего землепользования на территории проектирования, решения по межеванию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Сведения об участках, подлежащих образованию в рамках данного проекта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Заключение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Графическая часть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Чертеж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595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Приложение распоряжения комитета по архитектуре и градостроительству Ленинградской области об утверждении документации по планировке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2"/>
            <a:ext cx="8668072" cy="5171404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планировки территории и проект межевания территории для размещения линейного объекта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аспределительный газопровод по пос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Суходолье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район».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выполнен в соответствии с распоряжением и техническим заданием на подготовку проекта планировки территории и проекта межевания территории, согласованным АО «Газпром газораспределение Ленинградская область» и  утвержденным Председателем Комитета по архитектуре и градостроительству Ленинградской области.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документация разработана в соответствии с законодательством и требованиями действующих нормативных правовых актов Российской Федерации, Ленинградской области, а также в соответствии с действующими техническими нормами, инструкциями и государственными стандартами, включая: 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&quot;Градостроительный кодекс Российской Федерации (с изменениями на 3 июля 2016 года)&quot;&#10;Кодекс РФ от 29.12.2004 N 190-ФЗ&#10;Статус: действующая редакция (действ. с 04.07.2016)"/>
              </a:rPr>
              <a:t>Градостроительный кодекс Российской Федерации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землепользования и застройки частей территории, входящих в состав муниципального образования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Ромашкинское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Приозерского муниципального района Ленинградской области.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&quot;СНиП 2.07.01-89* Градостроительство. Планировка и застройка городских и сельских поселений&quot;&#10;СНиП от 16.05.1989 N 2.07.01-89*&#10;СП (Свод правил) от 16.05.1989 N 42.13330.2010"/>
              </a:rPr>
              <a:t>СНиП 2.07.01-89*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&quot;СП 42.13330.2011 Градостроительство. Планировка и застройка городских и сельских поселений ...&quot;&#10;СП (Свод правил) от 28.12.2010 N 42.13330.2011&#10;Статус: действует с 20.05.2011&#10;Применяется для целей технического регламента"/>
              </a:rPr>
              <a:t>СП 42.13330.2011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«Градостроительство. Планировка и застройка городских и сельских поселений. Актуализированная редакция»;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&quot;Об утверждении Инструкции о порядке разработки, согласования, экспертизы и утверждения градостроительной документации&quot; ...&quot;&#10;Постановление Госстроя России от 29.10.2002 N 150&#10;СНиП от 29.10.2002 N 11-04-2003&#10;СП (Свод правил) от ...&#10;Статус: действует с "/>
              </a:rPr>
              <a:t>СНиП 11-04-2003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«Инструкция о порядке разработки, согласования, экспертизы и утверждения градостроительной документации», утвержденная постановлением Государственного комитета Российской Федерации по строительству и жилищно-коммунальному комплексу от 29.10.2002 №150 (в части, не противоречащей Градостроительному кодексу Российской Федерации);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архитектуре и градостроительству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18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31.03.2016 г. об утверждении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нормативы градостроительного проектирования Ленинградской области, утвержденные постановлением Правительства Ленинградской области от 22.03.2012 № 83;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ДС 30-201-98 Инструкция о порядке проектирования и установления красных линий в городах и других поселениях Российской Федерации"/>
              </a:rPr>
              <a:t>РДС 30-201-98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«Инструкция о порядке проектирования и установления красных линий в городах и других поселениях Российской Федерации» (в части, не противоречащей Градостроительному кодексу Российской Федерации);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&quot;СНиП 2.01.51-90 Инженерно-технические мероприятия гражданской обороны&quot;&#10;Постановление Госстроя СССР от 26.04.1990 N 1с&#10;Постановление Госплана СССР от 26.04.1990 N 1с&#10;Постановление Минобороны СССР от 26.04.1990 N 1с&#10;СНиП от 26.04.1990 ...&#10;Статус: дейс"/>
              </a:rPr>
              <a:t>СНиП 2.01.51-90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«Инженерно-технические мероприятия гражданской обороны»;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&quot;СП 42-101-2003 Общие положения по проектированию и строительству газораспределительных систем ...&quot;&#10;СП (Свод правил) от 26.06.2003 N 42-101-2003&#10;Применяется с 08.07.2003&#10;Статус: действует с 08.07.2003&#10;Применяется для целей технического регламента"/>
              </a:rPr>
              <a:t>СП 42-101-2003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Свод правил по проектированию и строительству. Общие положения по проектированию и строительству газораспределительных систем из металлических и полиэтиленовых труб;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&quot;СП 62.13330.2011* Газораспределительные системы. Актуализированная редакция СНиП 42-01-2002 (с Изменением N 1)&quot;&#10;СП (Свод правил) от 27.12.2010 N 62.13330.2011*&#10;Статус: действующая редакция&#10;Применяется для целей технического регламента"/>
              </a:rPr>
              <a:t>СП 62.13330.2011*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Газораспределительные системы. Актуализированная редакция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&quot;СНиП 42-01-2002 Газораспределительные системы&quot;&#10;СНиП от 23.12.2002 N 42-01-2002&#10;СП (Свод правил) от 23.12.2002 N 62.13330.2010"/>
              </a:rPr>
              <a:t>СНиП 42-01-2002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Российской Федерации в области защиты населения и территорий от чрезвычайных ситуаций природного и техногенного характера;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Земельное, лесное, водное законодательство;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об особо охраняемых природных территориях, об охране окружающей среды, об охране объектов культурного наследия (памятников истории и культуры) народов Российской Федерации;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технические регламенты, санитарные нормы и правил, иные нормативные документы;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24.07.2007 №221-ФЗ «О государственном кадастре недвижимости».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0948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 планировки территории и проекта межевания территории осуществлялась с использованием: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кондиционной топографической съемки, выполненной ООО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ГеоЭтерия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2015 г..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сведений о землепользовании на территории проектирования, предоставленных Филиалом ФГБУ "Федеральная кадастровая палата Федеральной службы государственной регистрации, кадастра и картографии" по Ленинградской области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ГЕНПЛАН ПОСЕЛЕНИЯ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производство проектных работ и инженерных изысканий предоставлено следующими документами: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Свидетельством СРО № ГСП-11-093 от 16.07.2015 г., выданным АО «Газпром газораспределение Ленинградская область», о допуске к определенному виду или видам работ, которые оказывают влияние на безопасность объектов капитального строительства;</a:t>
            </a: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подготовки проекта планировки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архитектуре и градостроительству Ленинградской области о подготовке проекта планировки и проекта межевания территории №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1018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30.09.2016г.;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подготовку проекта планировки и проекта межевания территории для размещения объекта, утвержденное Комитетом по архитектуре и градостроительству Ленинградской области №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1018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30.09.2016г.;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Правил землепользования и застройки частей территории, входящих в состав муниципального образования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Ромашкинское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Приозерского муниципального района Ленинградской области;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Выкопировка из части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46.1 ПЗЗ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Ромашкинского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№139 от 21.12.2012г.;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№137 от 10.12,2012г.;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проектно-сметной документации по строительству объекта «Наружное Газоснабжение жилых домов пос. Речное Приозерский район»;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на присоединение к газораспределительной сети распределительного газопровода, газопровода-ввода №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2/20/2-6774/146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продлении технических условий;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выбора земельного участка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МО Приозерский муниципальный район № 624-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09.12.2013г.;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МО Приозерский муниципальный район № 3735 от 24.12.2013г.;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МО Приозерский муниципальный район № 3739 от 27.12.2013г.;</a:t>
            </a:r>
          </a:p>
          <a:p>
            <a:pPr lvl="0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 АО «Газпром газораспределение Ленинградская область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902</Words>
  <Application>Microsoft Office PowerPoint</Application>
  <PresentationFormat>Экран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  Проект планировки и проект межевания территории для размещения линейного объекта местного значения   «распределительный газопровод по пос. Суходолье»  (в т.ч. проектные работы)»</vt:lpstr>
      <vt:lpstr>                         Проведение публичных слушаний назначено в соответствии с п. 2.2.7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области, утвержденного приказом комитета по архитектуре и градостроительству Ленинградской области от 31 марта 2016 года № 18 (с изменениями), Федеральным законом от 06 октября 2003 года № 131-ФЗ «Об общих принципах организации местного самоуправления в Российской Федерации», со ст. 46 Федерального закона от 29 декабря 2004 года № 190-ФЗ «Градостроительный кодекс Российской Федерации», на основании положения о порядке организации и проведения публичных слушаний по отдельным вопросам градостроительной деятельности в муниципальном образовании Приозерский муниципальный район Ленинградской области, утвержденного решением Совета депутатов муниципального образования Приозерский муниципальный район Ленинградской области от 21 февраля 2017 года № 173</vt:lpstr>
      <vt:lpstr>       РАСПОРЯЖЕНИЕ Главы муниципального образования Приозерский муниципальный район Ленинградской области   </vt:lpstr>
      <vt:lpstr>       РАСПОРЯЖЕНИЕ Главы муниципального образования Приозерский муниципальный район Ленинградской области опубликовано в средствах массовой информации газете «Приозерские ведомости»  (№20 от 18 мая 2017 года)   </vt:lpstr>
      <vt:lpstr>       РАСПОРЯЖЕНИЕ Главы муниципального образования Приозерский муниципальный район Ленинградской области   </vt:lpstr>
      <vt:lpstr>Состав проекта</vt:lpstr>
      <vt:lpstr>1.Общие положения </vt:lpstr>
      <vt:lpstr>Презентация PowerPoint</vt:lpstr>
      <vt:lpstr>   Исходные данные для подготовки проекта планировки </vt:lpstr>
      <vt:lpstr>    Анализ существующего землепользования на территории проектирования, решения по межеванию   </vt:lpstr>
      <vt:lpstr>         Сведения о земельных участках, затрагиваемых полосой отвода под строительство линейного  объекта «Распределительный газопровод по пос. Суходолье Приозерский район»  в границах проекта планировки и межевания территории </vt:lpstr>
      <vt:lpstr>Схема   газификации </vt:lpstr>
      <vt:lpstr>Схема   газификации </vt:lpstr>
      <vt:lpstr>    </vt:lpstr>
      <vt:lpstr>   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планировки и проект межевания территории для размещения линейного объекта местного значения   пос. Речное</dc:title>
  <dc:creator>User</dc:creator>
  <cp:lastModifiedBy>User</cp:lastModifiedBy>
  <cp:revision>15</cp:revision>
  <dcterms:created xsi:type="dcterms:W3CDTF">2017-06-15T15:13:36Z</dcterms:created>
  <dcterms:modified xsi:type="dcterms:W3CDTF">2017-06-16T07:21:12Z</dcterms:modified>
</cp:coreProperties>
</file>